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263" r:id="rId3"/>
    <p:sldId id="265" r:id="rId4"/>
    <p:sldId id="266" r:id="rId5"/>
    <p:sldId id="292" r:id="rId6"/>
    <p:sldId id="289" r:id="rId7"/>
    <p:sldId id="270" r:id="rId8"/>
    <p:sldId id="271" r:id="rId9"/>
    <p:sldId id="294" r:id="rId10"/>
    <p:sldId id="308" r:id="rId11"/>
    <p:sldId id="310" r:id="rId12"/>
    <p:sldId id="276" r:id="rId13"/>
    <p:sldId id="277" r:id="rId14"/>
    <p:sldId id="275" r:id="rId15"/>
    <p:sldId id="278" r:id="rId16"/>
    <p:sldId id="291" r:id="rId17"/>
    <p:sldId id="290" r:id="rId18"/>
    <p:sldId id="283" r:id="rId19"/>
    <p:sldId id="284" r:id="rId20"/>
    <p:sldId id="285" r:id="rId21"/>
    <p:sldId id="314" r:id="rId22"/>
    <p:sldId id="293" r:id="rId23"/>
    <p:sldId id="295" r:id="rId24"/>
    <p:sldId id="303" r:id="rId25"/>
    <p:sldId id="296" r:id="rId26"/>
    <p:sldId id="302" r:id="rId27"/>
    <p:sldId id="298" r:id="rId28"/>
    <p:sldId id="305" r:id="rId29"/>
    <p:sldId id="306" r:id="rId30"/>
    <p:sldId id="307" r:id="rId31"/>
    <p:sldId id="304" r:id="rId32"/>
    <p:sldId id="311" r:id="rId33"/>
    <p:sldId id="312" r:id="rId34"/>
    <p:sldId id="313" r:id="rId35"/>
    <p:sldId id="315" r:id="rId36"/>
    <p:sldId id="281" r:id="rId37"/>
    <p:sldId id="282" r:id="rId38"/>
    <p:sldId id="309" r:id="rId39"/>
    <p:sldId id="258" r:id="rId40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314"/>
            <p14:sldId id="293"/>
            <p14:sldId id="295"/>
            <p14:sldId id="303"/>
            <p14:sldId id="296"/>
            <p14:sldId id="302"/>
            <p14:sldId id="298"/>
            <p14:sldId id="305"/>
            <p14:sldId id="306"/>
            <p14:sldId id="307"/>
            <p14:sldId id="304"/>
          </p14:sldIdLst>
        </p14:section>
        <p14:section name="Testes e resultados" id="{1B7B572C-8CCE-4EA9-BCD3-5DB4C7768781}">
          <p14:sldIdLst>
            <p14:sldId id="311"/>
            <p14:sldId id="312"/>
            <p14:sldId id="313"/>
          </p14:sldIdLst>
        </p14:section>
        <p14:section name="Demostração" id="{E78B898A-DC64-48E5-94E0-F3B0D83B8C02}">
          <p14:sldIdLst>
            <p14:sldId id="315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FF00"/>
    <a:srgbClr val="1D68FF"/>
    <a:srgbClr val="051E33"/>
    <a:srgbClr val="FFFFFF"/>
    <a:srgbClr val="CD0721"/>
    <a:srgbClr val="A2193B"/>
    <a:srgbClr val="871948"/>
    <a:srgbClr val="2623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2841" autoAdjust="0"/>
  </p:normalViewPr>
  <p:slideViewPr>
    <p:cSldViewPr snapToGrid="0">
      <p:cViewPr>
        <p:scale>
          <a:sx n="66" d="100"/>
          <a:sy n="66" d="100"/>
        </p:scale>
        <p:origin x="48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projeto tem a finalidade de desenvolver um site com alguns dos programas criados num curso de programação e atribuir-lhes uma interface apelativa, interativa e original. O site acompanha as maiores tendências atuais do design de interface como: a tipografia com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storytelling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transições e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a responsividade.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Interface é toda a parte visual de um software. E consequentemente é onde ocorre a interação do usuário com o software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primeiro ano do curso usamos alguns programas que apesar de funcionarem perfeitamente para aquilo são propostos, têm uma interface não condizente com a época atual, algo que não é do meu agrado.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em paralelo com o curso fiz um curso de programação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canal “Curso em Vídeo”, e que lá por serem programas básicos para a aprendizagem da linguagem as interfaces são textuais já que aparecem no terminal do editor de códigos, que apesar de até utilizar símbolos para a decoração ainda me sentia incomodado com a interface.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decorrer do curso da escola tivemos introdução ao desenvolvimento de sites e que mais tarde fui aprofundar no Youtube com o mesmo canal.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os conhecimentos adquiridos decide criar um site onde alguns dos programas aprendidos no curso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tivessem os aprimoramentos dos programas ao nível estético e ao nível funcional mantendo a sua essência. E já que estou a fazer um site decide que o site fosse moderno e com um design 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Isto quer dizer que o projeto é focado na estética dos programas e não na sua utilidade. Tudo isso em prol da extração máxima do potencial das aplicações e a melhor experiência do consumidor final.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15/05/2022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15/05/2022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15/05/2022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15/05/2022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15/05/2022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microsoft.com/office/2007/relationships/hdphoto" Target="../media/hdphoto9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7.wdp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1.png"/><Relationship Id="rId1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12" Type="http://schemas.microsoft.com/office/2007/relationships/hdphoto" Target="../media/hdphoto11.wdp"/><Relationship Id="rId17" Type="http://schemas.microsoft.com/office/2007/relationships/hdphoto" Target="../media/hdphoto2.wdp"/><Relationship Id="rId2" Type="http://schemas.openxmlformats.org/officeDocument/2006/relationships/image" Target="../media/image4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microsoft.com/office/2007/relationships/hdphoto" Target="../media/hdphoto6.wdp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microsoft.com/office/2007/relationships/hdphoto" Target="../media/hdphoto12.wdp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AF9D280-2FE9-5FCB-3C1B-A05D51BF85BE}"/>
              </a:ext>
            </a:extLst>
          </p:cNvPr>
          <p:cNvGrpSpPr/>
          <p:nvPr/>
        </p:nvGrpSpPr>
        <p:grpSpPr>
          <a:xfrm>
            <a:off x="3435604" y="1721232"/>
            <a:ext cx="5867400" cy="3641472"/>
            <a:chOff x="3273044" y="959232"/>
            <a:chExt cx="5867400" cy="364147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0091CE2-1413-5982-7FB2-8DFF6F6F7899}"/>
                </a:ext>
              </a:extLst>
            </p:cNvPr>
            <p:cNvSpPr/>
            <p:nvPr/>
          </p:nvSpPr>
          <p:spPr>
            <a:xfrm>
              <a:off x="3273044" y="959232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4E9CBBB-5AAE-AF6D-86AC-1A57CC2F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653" y="1606528"/>
              <a:ext cx="1979821" cy="272797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B82FCC7-9621-6E9D-8C71-28B28BEC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5885121" y="1612394"/>
              <a:ext cx="2973384" cy="2708010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3C553A0-A961-84F7-037E-309D172D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120" y="124875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76561B2-1305-DF40-F585-F53644E74E75}"/>
                </a:ext>
              </a:extLst>
            </p:cNvPr>
            <p:cNvSpPr txBox="1"/>
            <p:nvPr/>
          </p:nvSpPr>
          <p:spPr>
            <a:xfrm>
              <a:off x="6176730" y="125606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1185797-F3DE-0325-F8F0-2ADC6579591E}"/>
                </a:ext>
              </a:extLst>
            </p:cNvPr>
            <p:cNvSpPr txBox="1"/>
            <p:nvPr/>
          </p:nvSpPr>
          <p:spPr>
            <a:xfrm>
              <a:off x="3857162" y="1272248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Chrome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5A8C3FD3-E1A3-39F4-E5FA-3C1CA3FF5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53" y="1256064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CSS: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117758" y="10542858"/>
              <a:ext cx="3592512" cy="2446316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343323" y="10968414"/>
              <a:ext cx="3185061" cy="1782233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343323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0" y="2172275"/>
              <a:ext cx="2875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 </a:t>
              </a:r>
              <a:r>
                <a:rPr lang="en-US" sz="1200" b="0" i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"p"</a:t>
              </a:r>
              <a:r>
                <a:rPr lang="en-US" sz="1200" b="0" dirty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font-family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"Maiandra GD"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338892" y="10955787"/>
              <a:ext cx="78901" cy="1800000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383716" y="10996348"/>
              <a:ext cx="33044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p = </a:t>
              </a:r>
              <a:r>
                <a:rPr lang="en-US" sz="1200" dirty="0" err="1">
                  <a:latin typeface="Consolas" panose="020B0609020204030204" pitchFamily="49" charset="0"/>
                </a:rPr>
                <a:t>document.getElementById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"p"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latin typeface="Consolas" panose="020B0609020204030204" pitchFamily="49" charset="0"/>
                </a:rPr>
                <a:t>p.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addEventListener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"click"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 i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window.alert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foi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clicado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p.style.color</a:t>
              </a:r>
              <a:r>
                <a:rPr lang="en-US" sz="1200" dirty="0">
                  <a:latin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"green"</a:t>
              </a:r>
              <a:r>
                <a:rPr lang="en-US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}</a:t>
              </a:r>
              <a:endParaRPr lang="pt-PT" sz="1200" dirty="0">
                <a:solidFill>
                  <a:srgbClr val="A52A2A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A5E87D7-DBE3-45E7-EF59-CEC677072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0" r="1" b="164"/>
          <a:stretch/>
        </p:blipFill>
        <p:spPr>
          <a:xfrm>
            <a:off x="-4168" y="-9011"/>
            <a:ext cx="5001908" cy="681748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7B44960-4023-06BF-B057-2C5447A30C63}"/>
              </a:ext>
            </a:extLst>
          </p:cNvPr>
          <p:cNvSpPr/>
          <p:nvPr/>
        </p:nvSpPr>
        <p:spPr>
          <a:xfrm>
            <a:off x="-4168" y="610884"/>
            <a:ext cx="5001908" cy="619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B6EDF-4765-184B-D6E7-603E4E9AD5C7}"/>
              </a:ext>
            </a:extLst>
          </p:cNvPr>
          <p:cNvSpPr/>
          <p:nvPr/>
        </p:nvSpPr>
        <p:spPr>
          <a:xfrm>
            <a:off x="4478165" y="388222"/>
            <a:ext cx="176676" cy="180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59B375E-4D2C-F21A-CF8A-AFD5E84CC239}"/>
              </a:ext>
            </a:extLst>
          </p:cNvPr>
          <p:cNvSpPr/>
          <p:nvPr/>
        </p:nvSpPr>
        <p:spPr>
          <a:xfrm>
            <a:off x="1073805" y="388222"/>
            <a:ext cx="1724599" cy="180250"/>
          </a:xfrm>
          <a:prstGeom prst="rect">
            <a:avLst/>
          </a:prstGeom>
          <a:solidFill>
            <a:srgbClr val="E1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425698-AD32-7EEF-1645-46BCDD45BC9D}"/>
              </a:ext>
            </a:extLst>
          </p:cNvPr>
          <p:cNvSpPr txBox="1"/>
          <p:nvPr/>
        </p:nvSpPr>
        <p:spPr>
          <a:xfrm>
            <a:off x="1029170" y="354879"/>
            <a:ext cx="1467616" cy="2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exemplo.com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BCDDDB-47F1-4E91-A5F7-95593D77BC17}"/>
              </a:ext>
            </a:extLst>
          </p:cNvPr>
          <p:cNvSpPr txBox="1"/>
          <p:nvPr/>
        </p:nvSpPr>
        <p:spPr>
          <a:xfrm>
            <a:off x="296806" y="72795"/>
            <a:ext cx="771547" cy="273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138C08-2A99-860E-B682-9F0DC6DCA4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214"/>
          <a:stretch/>
        </p:blipFill>
        <p:spPr>
          <a:xfrm>
            <a:off x="175256" y="126379"/>
            <a:ext cx="129834" cy="1293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D4204-BACC-CF80-03C4-99C165D5E641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título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3A4D6-AA65-5BCB-65B5-410E0E0F251F}"/>
              </a:ext>
            </a:extLst>
          </p:cNvPr>
          <p:cNvSpPr txBox="1"/>
          <p:nvPr/>
        </p:nvSpPr>
        <p:spPr>
          <a:xfrm>
            <a:off x="196037" y="1326382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6C0B97-A482-95F2-0E6D-5DC256AD8EFC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 de título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30FDA90-430D-3A99-F9AF-648FD817E751}"/>
              </a:ext>
            </a:extLst>
          </p:cNvPr>
          <p:cNvGrpSpPr/>
          <p:nvPr/>
        </p:nvGrpSpPr>
        <p:grpSpPr>
          <a:xfrm>
            <a:off x="1298299" y="598664"/>
            <a:ext cx="2316480" cy="735490"/>
            <a:chOff x="3266440" y="585310"/>
            <a:chExt cx="2316480" cy="73549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8699EE4-BEBB-65AE-ABD8-5211F8AD05F6}"/>
                </a:ext>
              </a:extLst>
            </p:cNvPr>
            <p:cNvGrpSpPr/>
            <p:nvPr/>
          </p:nvGrpSpPr>
          <p:grpSpPr>
            <a:xfrm>
              <a:off x="3266440" y="585310"/>
              <a:ext cx="2316480" cy="735490"/>
              <a:chOff x="3266440" y="585310"/>
              <a:chExt cx="2316480" cy="735490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E74063E3-D4AF-CE6D-B05E-726A6289E6D5}"/>
                  </a:ext>
                </a:extLst>
              </p:cNvPr>
              <p:cNvSpPr/>
              <p:nvPr/>
            </p:nvSpPr>
            <p:spPr>
              <a:xfrm>
                <a:off x="3266440" y="585310"/>
                <a:ext cx="2316480" cy="735490"/>
              </a:xfrm>
              <a:prstGeom prst="roundRect">
                <a:avLst>
                  <a:gd name="adj" fmla="val 4347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FEFA0DA9-F1A3-A562-58D0-42E5A0AC391D}"/>
                  </a:ext>
                </a:extLst>
              </p:cNvPr>
              <p:cNvSpPr txBox="1"/>
              <p:nvPr/>
            </p:nvSpPr>
            <p:spPr>
              <a:xfrm>
                <a:off x="3266440" y="605630"/>
                <a:ext cx="172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chemeClr val="bg1"/>
                    </a:solidFill>
                  </a:rPr>
                  <a:t>www.exemplo.com diz</a:t>
                </a: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72B24C1-A5D3-678F-330D-DC9AA49C8E37}"/>
                  </a:ext>
                </a:extLst>
              </p:cNvPr>
              <p:cNvSpPr txBox="1"/>
              <p:nvPr/>
            </p:nvSpPr>
            <p:spPr>
              <a:xfrm>
                <a:off x="3286760" y="842558"/>
                <a:ext cx="172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chemeClr val="bg1"/>
                    </a:solidFill>
                  </a:rPr>
                  <a:t>O parágrafo foi clicado</a:t>
                </a:r>
              </a:p>
            </p:txBody>
          </p:sp>
        </p:grpSp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ACB7AFF7-426D-C03E-54A8-85BBBC3276C4}"/>
                </a:ext>
              </a:extLst>
            </p:cNvPr>
            <p:cNvSpPr/>
            <p:nvPr/>
          </p:nvSpPr>
          <p:spPr>
            <a:xfrm>
              <a:off x="5224780" y="1087120"/>
              <a:ext cx="281940" cy="1574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500" dirty="0">
                  <a:solidFill>
                    <a:schemeClr val="tx1"/>
                  </a:solidFill>
                </a:rPr>
                <a:t>OK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E70FF61-17BB-BDD1-831E-2EB7644F49BB}"/>
              </a:ext>
            </a:extLst>
          </p:cNvPr>
          <p:cNvSpPr txBox="1"/>
          <p:nvPr/>
        </p:nvSpPr>
        <p:spPr>
          <a:xfrm>
            <a:off x="193186" y="1326510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033B7E-CE99-572E-8C9C-DF12A7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1107619" y="3477179"/>
            <a:ext cx="238298" cy="387344"/>
          </a:xfrm>
          <a:prstGeom prst="rect">
            <a:avLst/>
          </a:prstGeom>
        </p:spPr>
      </p:pic>
      <p:sp>
        <p:nvSpPr>
          <p:cNvPr id="73" name="Fluxograma: Fita Perfurada 72">
            <a:extLst>
              <a:ext uri="{FF2B5EF4-FFF2-40B4-BE49-F238E27FC236}">
                <a16:creationId xmlns:a16="http://schemas.microsoft.com/office/drawing/2014/main" id="{2868DE76-39EA-830D-96CA-2BA468D2BF3A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16875 -0.29075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7" grpId="1"/>
      <p:bldP spid="56" grpId="0"/>
      <p:bldP spid="56" grpId="1"/>
      <p:bldP spid="57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365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D9AE12-6034-34D7-6CAD-B786900C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284" y="1809890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640" y="109699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46BCCF-356D-10CD-C3AA-C89B8C1E9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91"/>
          <a:stretch/>
        </p:blipFill>
        <p:spPr>
          <a:xfrm>
            <a:off x="4811015" y="1249972"/>
            <a:ext cx="2564835" cy="435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1498BAD-8306-1656-C67D-71E5363B8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015" y="1239906"/>
            <a:ext cx="2593678" cy="437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24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C06FCF-8B1F-8DA9-38DF-E0BDC927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423B4-805A-D693-DE86-1B96ABFAE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7" t="30034" r="8798" b="-1"/>
          <a:stretch/>
        </p:blipFill>
        <p:spPr bwMode="auto">
          <a:xfrm>
            <a:off x="6477436" y="2075656"/>
            <a:ext cx="4444349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7C1E39-BF49-8388-2DF7-D64E82D2C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1" t="32165" r="9559"/>
          <a:stretch/>
        </p:blipFill>
        <p:spPr bwMode="auto">
          <a:xfrm>
            <a:off x="1064975" y="2075656"/>
            <a:ext cx="4649591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26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210DB-4DE6-7F05-AB87-45ADB4F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02D7B3-804E-AD90-19BE-F36B310B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7" b="60463" l="34063" r="43021">
                        <a14:foregroundMark x1="36927" y1="43889" x2="38021" y2="57778"/>
                        <a14:foregroundMark x1="35260" y1="49907" x2="40156" y2="55833"/>
                        <a14:foregroundMark x1="37500" y1="48426" x2="40833" y2="49630"/>
                      </a14:backgroundRemoval>
                    </a14:imgEffect>
                  </a14:imgLayer>
                </a14:imgProps>
              </a:ext>
            </a:extLst>
          </a:blip>
          <a:srcRect l="34375" t="40222" r="57125" b="39111"/>
          <a:stretch/>
        </p:blipFill>
        <p:spPr>
          <a:xfrm>
            <a:off x="13256342" y="2949258"/>
            <a:ext cx="200578" cy="27432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44166 0.12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3B309A-767A-9DC6-988E-79906449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549"/>
            <a:ext cx="12192000" cy="6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28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29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3447DA-F9C9-6316-1C98-56FBDD6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99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3BB4B6-BDA0-7B4D-1A14-3EC294BD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85" y="1772602"/>
            <a:ext cx="6444830" cy="33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6D0D37-7760-6CA8-3124-8BA3CF9D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506"/>
            <a:ext cx="12225347" cy="68765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889E9F-F31E-22CA-6ED0-4A431D1A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0F70422-AB26-55CF-1A7A-034C3DC52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920"/>
            <a:ext cx="12192000" cy="6979920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866BAF-A0A7-C71C-1801-E2C618225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5"/>
          <a:stretch/>
        </p:blipFill>
        <p:spPr bwMode="auto">
          <a:xfrm>
            <a:off x="0" y="-121920"/>
            <a:ext cx="12192000" cy="697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EAC875-3F6D-078F-9C58-897E6972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97" y="-121919"/>
            <a:ext cx="3925845" cy="69799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E3826F-940E-6FD6-7CC3-6D49AAA7F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-121921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921833-24C1-9D9D-07F6-500F1F9C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9F3AE5-9B43-448C-F865-1FEFD052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A770F0-776A-C5A4-91F6-819CA7D5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13" y="0"/>
            <a:ext cx="5569974" cy="55699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0B0E1B-D9F8-AD26-1ED7-D8AEA5413D75}"/>
              </a:ext>
            </a:extLst>
          </p:cNvPr>
          <p:cNvSpPr txBox="1"/>
          <p:nvPr/>
        </p:nvSpPr>
        <p:spPr>
          <a:xfrm>
            <a:off x="-1043273" y="5569974"/>
            <a:ext cx="1427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/>
              <a:t>ayresmajor.github.io/site-pap/</a:t>
            </a:r>
          </a:p>
        </p:txBody>
      </p:sp>
    </p:spTree>
    <p:extLst>
      <p:ext uri="{BB962C8B-B14F-4D97-AF65-F5344CB8AC3E}">
        <p14:creationId xmlns:p14="http://schemas.microsoft.com/office/powerpoint/2010/main" val="1452457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36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37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0F2B3-A3C9-CAC1-E522-93DD9A0B90DA}"/>
              </a:ext>
            </a:extLst>
          </p:cNvPr>
          <p:cNvSpPr txBox="1"/>
          <p:nvPr/>
        </p:nvSpPr>
        <p:spPr>
          <a:xfrm>
            <a:off x="2178506" y="2644170"/>
            <a:ext cx="7834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INTERFACE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3514</TotalTime>
  <Words>731</Words>
  <Application>Microsoft Office PowerPoint</Application>
  <PresentationFormat>Ecrã Panorâmico</PresentationFormat>
  <Paragraphs>176</Paragraphs>
  <Slides>38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38</vt:i4>
      </vt:variant>
    </vt:vector>
  </HeadingPairs>
  <TitlesOfParts>
    <vt:vector size="59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53</cp:revision>
  <dcterms:created xsi:type="dcterms:W3CDTF">2022-05-05T23:24:58Z</dcterms:created>
  <dcterms:modified xsi:type="dcterms:W3CDTF">2022-05-15T03:12:16Z</dcterms:modified>
</cp:coreProperties>
</file>